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7" r:id="rId2"/>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iona Waters" initials="FW" lastIdx="1" clrIdx="0">
    <p:extLst>
      <p:ext uri="{19B8F6BF-5375-455C-9EA6-DF929625EA0E}">
        <p15:presenceInfo xmlns:p15="http://schemas.microsoft.com/office/powerpoint/2012/main" userId="926f2f8bf3a7912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3643"/>
    <a:srgbClr val="FDC9DD"/>
    <a:srgbClr val="F8F9F4"/>
    <a:srgbClr val="A6D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100" d="100"/>
          <a:sy n="100" d="100"/>
        </p:scale>
        <p:origin x="1046"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51C91F-2528-4D3E-9BEC-713DD785755E}" type="datetimeFigureOut">
              <a:rPr lang="en-IE" smtClean="0"/>
              <a:t>19/07/2022</a:t>
            </a:fld>
            <a:endParaRPr lang="en-IE"/>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50350A-CF14-4D79-9A9F-D1D4FA9D3900}" type="slidenum">
              <a:rPr lang="en-IE" smtClean="0"/>
              <a:t>‹#›</a:t>
            </a:fld>
            <a:endParaRPr lang="en-IE"/>
          </a:p>
        </p:txBody>
      </p:sp>
    </p:spTree>
    <p:extLst>
      <p:ext uri="{BB962C8B-B14F-4D97-AF65-F5344CB8AC3E}">
        <p14:creationId xmlns:p14="http://schemas.microsoft.com/office/powerpoint/2010/main" val="985421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1191"/>
            <a:ext cx="5143500" cy="3448756"/>
          </a:xfrm>
        </p:spPr>
        <p:txBody>
          <a:bodyPr anchor="b"/>
          <a:lstStyle>
            <a:lvl1pPr algn="ctr">
              <a:defRPr sz="3375"/>
            </a:lvl1pPr>
          </a:lstStyle>
          <a:p>
            <a:r>
              <a:rPr lang="en-US"/>
              <a:t>Click to edit Master title style</a:t>
            </a:r>
            <a:endParaRPr lang="en-IE"/>
          </a:p>
        </p:txBody>
      </p:sp>
      <p:sp>
        <p:nvSpPr>
          <p:cNvPr id="3" name="Subtitle 2"/>
          <p:cNvSpPr>
            <a:spLocks noGrp="1"/>
          </p:cNvSpPr>
          <p:nvPr>
            <p:ph type="subTitle" idx="1"/>
          </p:nvPr>
        </p:nvSpPr>
        <p:spPr>
          <a:xfrm>
            <a:off x="857250" y="5202944"/>
            <a:ext cx="5143500" cy="2391656"/>
          </a:xfrm>
        </p:spPr>
        <p:txBody>
          <a:bodyPr/>
          <a:lstStyle>
            <a:lvl1pPr marL="0" indent="0" algn="ctr">
              <a:buNone/>
              <a:defRPr sz="1350"/>
            </a:lvl1pPr>
            <a:lvl2pPr marL="257156" indent="0" algn="ctr">
              <a:buNone/>
              <a:defRPr sz="1125"/>
            </a:lvl2pPr>
            <a:lvl3pPr marL="514313" indent="0" algn="ctr">
              <a:buNone/>
              <a:defRPr sz="1013"/>
            </a:lvl3pPr>
            <a:lvl4pPr marL="771469" indent="0" algn="ctr">
              <a:buNone/>
              <a:defRPr sz="900"/>
            </a:lvl4pPr>
            <a:lvl5pPr marL="1028625" indent="0" algn="ctr">
              <a:buNone/>
              <a:defRPr sz="900"/>
            </a:lvl5pPr>
            <a:lvl6pPr marL="1285782" indent="0" algn="ctr">
              <a:buNone/>
              <a:defRPr sz="900"/>
            </a:lvl6pPr>
            <a:lvl7pPr marL="1542938" indent="0" algn="ctr">
              <a:buNone/>
              <a:defRPr sz="900"/>
            </a:lvl7pPr>
            <a:lvl8pPr marL="1800094" indent="0" algn="ctr">
              <a:buNone/>
              <a:defRPr sz="900"/>
            </a:lvl8pPr>
            <a:lvl9pPr marL="2057251" indent="0" algn="ctr">
              <a:buNone/>
              <a:defRPr sz="900"/>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4F612927-398E-4566-96C3-7F87BE463CE1}" type="datetimeFigureOut">
              <a:rPr lang="en-IE" smtClean="0"/>
              <a:t>19/07/2022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B76C6E82-3A5F-46DB-987E-8E33FE9B1A8A}" type="slidenum">
              <a:rPr lang="en-IE" smtClean="0"/>
              <a:t>‹#›</a:t>
            </a:fld>
            <a:endParaRPr lang="en-IE"/>
          </a:p>
        </p:txBody>
      </p:sp>
    </p:spTree>
    <p:extLst>
      <p:ext uri="{BB962C8B-B14F-4D97-AF65-F5344CB8AC3E}">
        <p14:creationId xmlns:p14="http://schemas.microsoft.com/office/powerpoint/2010/main" val="877719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ADCEA7E8-21FF-489E-8348-2A39D1778862}" type="datetimeFigureOut">
              <a:rPr lang="en-IE" smtClean="0"/>
              <a:t>19/07/2022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B76C6E82-3A5F-46DB-987E-8E33FE9B1A8A}" type="slidenum">
              <a:rPr lang="en-IE" smtClean="0"/>
              <a:t>‹#›</a:t>
            </a:fld>
            <a:endParaRPr lang="en-IE"/>
          </a:p>
        </p:txBody>
      </p:sp>
    </p:spTree>
    <p:extLst>
      <p:ext uri="{BB962C8B-B14F-4D97-AF65-F5344CB8AC3E}">
        <p14:creationId xmlns:p14="http://schemas.microsoft.com/office/powerpoint/2010/main" val="2227281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7" y="2469622"/>
            <a:ext cx="5915025" cy="4120620"/>
          </a:xfrm>
        </p:spPr>
        <p:txBody>
          <a:bodyPr anchor="b"/>
          <a:lstStyle>
            <a:lvl1pPr>
              <a:defRPr sz="3375"/>
            </a:lvl1pPr>
          </a:lstStyle>
          <a:p>
            <a:r>
              <a:rPr lang="en-US"/>
              <a:t>Click to edit Master title style</a:t>
            </a:r>
            <a:endParaRPr lang="en-IE"/>
          </a:p>
        </p:txBody>
      </p:sp>
      <p:sp>
        <p:nvSpPr>
          <p:cNvPr id="3" name="Text Placeholder 2"/>
          <p:cNvSpPr>
            <a:spLocks noGrp="1"/>
          </p:cNvSpPr>
          <p:nvPr>
            <p:ph type="body" idx="1"/>
          </p:nvPr>
        </p:nvSpPr>
        <p:spPr>
          <a:xfrm>
            <a:off x="467917" y="6629227"/>
            <a:ext cx="5915025" cy="2166937"/>
          </a:xfrm>
        </p:spPr>
        <p:txBody>
          <a:bodyPr/>
          <a:lstStyle>
            <a:lvl1pPr marL="0" indent="0">
              <a:buNone/>
              <a:defRPr sz="1350">
                <a:solidFill>
                  <a:schemeClr val="tx1">
                    <a:tint val="75000"/>
                  </a:schemeClr>
                </a:solidFill>
              </a:defRPr>
            </a:lvl1pPr>
            <a:lvl2pPr marL="257156" indent="0">
              <a:buNone/>
              <a:defRPr sz="1125">
                <a:solidFill>
                  <a:schemeClr val="tx1">
                    <a:tint val="75000"/>
                  </a:schemeClr>
                </a:solidFill>
              </a:defRPr>
            </a:lvl2pPr>
            <a:lvl3pPr marL="514313" indent="0">
              <a:buNone/>
              <a:defRPr sz="1013">
                <a:solidFill>
                  <a:schemeClr val="tx1">
                    <a:tint val="75000"/>
                  </a:schemeClr>
                </a:solidFill>
              </a:defRPr>
            </a:lvl3pPr>
            <a:lvl4pPr marL="771469" indent="0">
              <a:buNone/>
              <a:defRPr sz="900">
                <a:solidFill>
                  <a:schemeClr val="tx1">
                    <a:tint val="75000"/>
                  </a:schemeClr>
                </a:solidFill>
              </a:defRPr>
            </a:lvl4pPr>
            <a:lvl5pPr marL="1028625" indent="0">
              <a:buNone/>
              <a:defRPr sz="900">
                <a:solidFill>
                  <a:schemeClr val="tx1">
                    <a:tint val="75000"/>
                  </a:schemeClr>
                </a:solidFill>
              </a:defRPr>
            </a:lvl5pPr>
            <a:lvl6pPr marL="1285782" indent="0">
              <a:buNone/>
              <a:defRPr sz="900">
                <a:solidFill>
                  <a:schemeClr val="tx1">
                    <a:tint val="75000"/>
                  </a:schemeClr>
                </a:solidFill>
              </a:defRPr>
            </a:lvl6pPr>
            <a:lvl7pPr marL="1542938" indent="0">
              <a:buNone/>
              <a:defRPr sz="900">
                <a:solidFill>
                  <a:schemeClr val="tx1">
                    <a:tint val="75000"/>
                  </a:schemeClr>
                </a:solidFill>
              </a:defRPr>
            </a:lvl7pPr>
            <a:lvl8pPr marL="1800094" indent="0">
              <a:buNone/>
              <a:defRPr sz="900">
                <a:solidFill>
                  <a:schemeClr val="tx1">
                    <a:tint val="75000"/>
                  </a:schemeClr>
                </a:solidFill>
              </a:defRPr>
            </a:lvl8pPr>
            <a:lvl9pPr marL="2057251" indent="0">
              <a:buNone/>
              <a:defRPr sz="9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DCEA7E8-21FF-489E-8348-2A39D1778862}" type="datetimeFigureOut">
              <a:rPr lang="en-IE" smtClean="0"/>
              <a:t>19/07/2022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B76C6E82-3A5F-46DB-987E-8E33FE9B1A8A}" type="slidenum">
              <a:rPr lang="en-IE" smtClean="0"/>
              <a:t>‹#›</a:t>
            </a:fld>
            <a:endParaRPr lang="en-IE"/>
          </a:p>
        </p:txBody>
      </p:sp>
    </p:spTree>
    <p:extLst>
      <p:ext uri="{BB962C8B-B14F-4D97-AF65-F5344CB8AC3E}">
        <p14:creationId xmlns:p14="http://schemas.microsoft.com/office/powerpoint/2010/main" val="1486652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ADCEA7E8-21FF-489E-8348-2A39D1778862}" type="datetimeFigureOut">
              <a:rPr lang="en-IE" smtClean="0"/>
              <a:t>19/07/2022</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B76C6E82-3A5F-46DB-987E-8E33FE9B1A8A}" type="slidenum">
              <a:rPr lang="en-IE" smtClean="0"/>
              <a:t>‹#›</a:t>
            </a:fld>
            <a:endParaRPr lang="en-IE"/>
          </a:p>
        </p:txBody>
      </p:sp>
    </p:spTree>
    <p:extLst>
      <p:ext uri="{BB962C8B-B14F-4D97-AF65-F5344CB8AC3E}">
        <p14:creationId xmlns:p14="http://schemas.microsoft.com/office/powerpoint/2010/main" val="2108438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2" y="527404"/>
            <a:ext cx="5915025" cy="1914702"/>
          </a:xfrm>
        </p:spPr>
        <p:txBody>
          <a:bodyPr/>
          <a:lstStyle/>
          <a:p>
            <a:r>
              <a:rPr lang="en-US"/>
              <a:t>Click to edit Master title style</a:t>
            </a:r>
            <a:endParaRPr lang="en-IE"/>
          </a:p>
        </p:txBody>
      </p:sp>
      <p:sp>
        <p:nvSpPr>
          <p:cNvPr id="3" name="Text Placeholder 2"/>
          <p:cNvSpPr>
            <a:spLocks noGrp="1"/>
          </p:cNvSpPr>
          <p:nvPr>
            <p:ph type="body" idx="1"/>
          </p:nvPr>
        </p:nvSpPr>
        <p:spPr>
          <a:xfrm>
            <a:off x="472382" y="2428349"/>
            <a:ext cx="2901255" cy="1190095"/>
          </a:xfrm>
        </p:spPr>
        <p:txBody>
          <a:bodyPr anchor="b"/>
          <a:lstStyle>
            <a:lvl1pPr marL="0" indent="0">
              <a:buNone/>
              <a:defRPr sz="1350" b="1"/>
            </a:lvl1pPr>
            <a:lvl2pPr marL="257156" indent="0">
              <a:buNone/>
              <a:defRPr sz="1125" b="1"/>
            </a:lvl2pPr>
            <a:lvl3pPr marL="514313" indent="0">
              <a:buNone/>
              <a:defRPr sz="1013" b="1"/>
            </a:lvl3pPr>
            <a:lvl4pPr marL="771469" indent="0">
              <a:buNone/>
              <a:defRPr sz="900" b="1"/>
            </a:lvl4pPr>
            <a:lvl5pPr marL="1028625" indent="0">
              <a:buNone/>
              <a:defRPr sz="900" b="1"/>
            </a:lvl5pPr>
            <a:lvl6pPr marL="1285782" indent="0">
              <a:buNone/>
              <a:defRPr sz="900" b="1"/>
            </a:lvl6pPr>
            <a:lvl7pPr marL="1542938" indent="0">
              <a:buNone/>
              <a:defRPr sz="900" b="1"/>
            </a:lvl7pPr>
            <a:lvl8pPr marL="1800094" indent="0">
              <a:buNone/>
              <a:defRPr sz="900" b="1"/>
            </a:lvl8pPr>
            <a:lvl9pPr marL="2057251" indent="0">
              <a:buNone/>
              <a:defRPr sz="900" b="1"/>
            </a:lvl9pPr>
          </a:lstStyle>
          <a:p>
            <a:pPr lvl="0"/>
            <a:r>
              <a:rPr lang="en-US"/>
              <a:t>Edit Master text styles</a:t>
            </a:r>
          </a:p>
        </p:txBody>
      </p:sp>
      <p:sp>
        <p:nvSpPr>
          <p:cNvPr id="4" name="Content Placeholder 3"/>
          <p:cNvSpPr>
            <a:spLocks noGrp="1"/>
          </p:cNvSpPr>
          <p:nvPr>
            <p:ph sz="half" idx="2"/>
          </p:nvPr>
        </p:nvSpPr>
        <p:spPr>
          <a:xfrm>
            <a:off x="472382" y="3618444"/>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3471864" y="2428349"/>
            <a:ext cx="2915543" cy="1190095"/>
          </a:xfrm>
        </p:spPr>
        <p:txBody>
          <a:bodyPr anchor="b"/>
          <a:lstStyle>
            <a:lvl1pPr marL="0" indent="0">
              <a:buNone/>
              <a:defRPr sz="1350" b="1"/>
            </a:lvl1pPr>
            <a:lvl2pPr marL="257156" indent="0">
              <a:buNone/>
              <a:defRPr sz="1125" b="1"/>
            </a:lvl2pPr>
            <a:lvl3pPr marL="514313" indent="0">
              <a:buNone/>
              <a:defRPr sz="1013" b="1"/>
            </a:lvl3pPr>
            <a:lvl4pPr marL="771469" indent="0">
              <a:buNone/>
              <a:defRPr sz="900" b="1"/>
            </a:lvl4pPr>
            <a:lvl5pPr marL="1028625" indent="0">
              <a:buNone/>
              <a:defRPr sz="900" b="1"/>
            </a:lvl5pPr>
            <a:lvl6pPr marL="1285782" indent="0">
              <a:buNone/>
              <a:defRPr sz="900" b="1"/>
            </a:lvl6pPr>
            <a:lvl7pPr marL="1542938" indent="0">
              <a:buNone/>
              <a:defRPr sz="900" b="1"/>
            </a:lvl7pPr>
            <a:lvl8pPr marL="1800094" indent="0">
              <a:buNone/>
              <a:defRPr sz="900" b="1"/>
            </a:lvl8pPr>
            <a:lvl9pPr marL="2057251" indent="0">
              <a:buNone/>
              <a:defRPr sz="900" b="1"/>
            </a:lvl9pPr>
          </a:lstStyle>
          <a:p>
            <a:pPr lvl="0"/>
            <a:r>
              <a:rPr lang="en-US"/>
              <a:t>Edit Master text styles</a:t>
            </a:r>
          </a:p>
        </p:txBody>
      </p:sp>
      <p:sp>
        <p:nvSpPr>
          <p:cNvPr id="6" name="Content Placeholder 5"/>
          <p:cNvSpPr>
            <a:spLocks noGrp="1"/>
          </p:cNvSpPr>
          <p:nvPr>
            <p:ph sz="quarter" idx="4"/>
          </p:nvPr>
        </p:nvSpPr>
        <p:spPr>
          <a:xfrm>
            <a:off x="3471864" y="3618444"/>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ADCEA7E8-21FF-489E-8348-2A39D1778862}" type="datetimeFigureOut">
              <a:rPr lang="en-IE" smtClean="0"/>
              <a:t>19/07/2022</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B76C6E82-3A5F-46DB-987E-8E33FE9B1A8A}" type="slidenum">
              <a:rPr lang="en-IE" smtClean="0"/>
              <a:t>‹#›</a:t>
            </a:fld>
            <a:endParaRPr lang="en-IE"/>
          </a:p>
        </p:txBody>
      </p:sp>
    </p:spTree>
    <p:extLst>
      <p:ext uri="{BB962C8B-B14F-4D97-AF65-F5344CB8AC3E}">
        <p14:creationId xmlns:p14="http://schemas.microsoft.com/office/powerpoint/2010/main" val="3142925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ADCEA7E8-21FF-489E-8348-2A39D1778862}" type="datetimeFigureOut">
              <a:rPr lang="en-IE" smtClean="0"/>
              <a:t>19/07/2022</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B76C6E82-3A5F-46DB-987E-8E33FE9B1A8A}" type="slidenum">
              <a:rPr lang="en-IE" smtClean="0"/>
              <a:t>‹#›</a:t>
            </a:fld>
            <a:endParaRPr lang="en-IE"/>
          </a:p>
        </p:txBody>
      </p:sp>
    </p:spTree>
    <p:extLst>
      <p:ext uri="{BB962C8B-B14F-4D97-AF65-F5344CB8AC3E}">
        <p14:creationId xmlns:p14="http://schemas.microsoft.com/office/powerpoint/2010/main" val="1825351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CEA7E8-21FF-489E-8348-2A39D1778862}" type="datetimeFigureOut">
              <a:rPr lang="en-IE" smtClean="0"/>
              <a:t>19/07/2022</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B76C6E82-3A5F-46DB-987E-8E33FE9B1A8A}" type="slidenum">
              <a:rPr lang="en-IE" smtClean="0"/>
              <a:t>‹#›</a:t>
            </a:fld>
            <a:endParaRPr lang="en-IE"/>
          </a:p>
        </p:txBody>
      </p:sp>
    </p:spTree>
    <p:extLst>
      <p:ext uri="{BB962C8B-B14F-4D97-AF65-F5344CB8AC3E}">
        <p14:creationId xmlns:p14="http://schemas.microsoft.com/office/powerpoint/2010/main" val="3841808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2" y="660400"/>
            <a:ext cx="2211883" cy="2311400"/>
          </a:xfrm>
        </p:spPr>
        <p:txBody>
          <a:bodyPr anchor="b"/>
          <a:lstStyle>
            <a:lvl1pPr>
              <a:defRPr sz="1800"/>
            </a:lvl1pPr>
          </a:lstStyle>
          <a:p>
            <a:r>
              <a:rPr lang="en-US"/>
              <a:t>Click to edit Master title style</a:t>
            </a:r>
            <a:endParaRPr lang="en-IE"/>
          </a:p>
        </p:txBody>
      </p:sp>
      <p:sp>
        <p:nvSpPr>
          <p:cNvPr id="3" name="Content Placeholder 2"/>
          <p:cNvSpPr>
            <a:spLocks noGrp="1"/>
          </p:cNvSpPr>
          <p:nvPr>
            <p:ph idx="1"/>
          </p:nvPr>
        </p:nvSpPr>
        <p:spPr>
          <a:xfrm>
            <a:off x="2915544" y="1426283"/>
            <a:ext cx="3471863" cy="7039681"/>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472382" y="2971802"/>
            <a:ext cx="2211883" cy="5505627"/>
          </a:xfrm>
        </p:spPr>
        <p:txBody>
          <a:bodyPr/>
          <a:lstStyle>
            <a:lvl1pPr marL="0" indent="0">
              <a:buNone/>
              <a:defRPr sz="900"/>
            </a:lvl1pPr>
            <a:lvl2pPr marL="257156" indent="0">
              <a:buNone/>
              <a:defRPr sz="788"/>
            </a:lvl2pPr>
            <a:lvl3pPr marL="514313" indent="0">
              <a:buNone/>
              <a:defRPr sz="675"/>
            </a:lvl3pPr>
            <a:lvl4pPr marL="771469" indent="0">
              <a:buNone/>
              <a:defRPr sz="563"/>
            </a:lvl4pPr>
            <a:lvl5pPr marL="1028625" indent="0">
              <a:buNone/>
              <a:defRPr sz="563"/>
            </a:lvl5pPr>
            <a:lvl6pPr marL="1285782" indent="0">
              <a:buNone/>
              <a:defRPr sz="563"/>
            </a:lvl6pPr>
            <a:lvl7pPr marL="1542938" indent="0">
              <a:buNone/>
              <a:defRPr sz="563"/>
            </a:lvl7pPr>
            <a:lvl8pPr marL="1800094" indent="0">
              <a:buNone/>
              <a:defRPr sz="563"/>
            </a:lvl8pPr>
            <a:lvl9pPr marL="2057251" indent="0">
              <a:buNone/>
              <a:defRPr sz="563"/>
            </a:lvl9pPr>
          </a:lstStyle>
          <a:p>
            <a:pPr lvl="0"/>
            <a:r>
              <a:rPr lang="en-US"/>
              <a:t>Edit Master text styles</a:t>
            </a:r>
          </a:p>
        </p:txBody>
      </p:sp>
      <p:sp>
        <p:nvSpPr>
          <p:cNvPr id="5" name="Date Placeholder 4"/>
          <p:cNvSpPr>
            <a:spLocks noGrp="1"/>
          </p:cNvSpPr>
          <p:nvPr>
            <p:ph type="dt" sz="half" idx="10"/>
          </p:nvPr>
        </p:nvSpPr>
        <p:spPr/>
        <p:txBody>
          <a:bodyPr/>
          <a:lstStyle/>
          <a:p>
            <a:fld id="{ADCEA7E8-21FF-489E-8348-2A39D1778862}" type="datetimeFigureOut">
              <a:rPr lang="en-IE" smtClean="0"/>
              <a:t>19/07/2022</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B76C6E82-3A5F-46DB-987E-8E33FE9B1A8A}" type="slidenum">
              <a:rPr lang="en-IE" smtClean="0"/>
              <a:t>‹#›</a:t>
            </a:fld>
            <a:endParaRPr lang="en-IE"/>
          </a:p>
        </p:txBody>
      </p:sp>
    </p:spTree>
    <p:extLst>
      <p:ext uri="{BB962C8B-B14F-4D97-AF65-F5344CB8AC3E}">
        <p14:creationId xmlns:p14="http://schemas.microsoft.com/office/powerpoint/2010/main" val="810854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2" y="660400"/>
            <a:ext cx="2211883" cy="2311400"/>
          </a:xfrm>
        </p:spPr>
        <p:txBody>
          <a:bodyPr anchor="b"/>
          <a:lstStyle>
            <a:lvl1pPr>
              <a:defRPr sz="1800"/>
            </a:lvl1pPr>
          </a:lstStyle>
          <a:p>
            <a:r>
              <a:rPr lang="en-US"/>
              <a:t>Click to edit Master title style</a:t>
            </a:r>
            <a:endParaRPr lang="en-IE"/>
          </a:p>
        </p:txBody>
      </p:sp>
      <p:sp>
        <p:nvSpPr>
          <p:cNvPr id="3" name="Picture Placeholder 2"/>
          <p:cNvSpPr>
            <a:spLocks noGrp="1"/>
          </p:cNvSpPr>
          <p:nvPr>
            <p:ph type="pic" idx="1"/>
          </p:nvPr>
        </p:nvSpPr>
        <p:spPr>
          <a:xfrm>
            <a:off x="2915544" y="1426283"/>
            <a:ext cx="3471863" cy="7039681"/>
          </a:xfrm>
        </p:spPr>
        <p:txBody>
          <a:bodyPr/>
          <a:lstStyle>
            <a:lvl1pPr marL="0" indent="0">
              <a:buNone/>
              <a:defRPr sz="1800"/>
            </a:lvl1pPr>
            <a:lvl2pPr marL="257156" indent="0">
              <a:buNone/>
              <a:defRPr sz="1575"/>
            </a:lvl2pPr>
            <a:lvl3pPr marL="514313" indent="0">
              <a:buNone/>
              <a:defRPr sz="1350"/>
            </a:lvl3pPr>
            <a:lvl4pPr marL="771469" indent="0">
              <a:buNone/>
              <a:defRPr sz="1125"/>
            </a:lvl4pPr>
            <a:lvl5pPr marL="1028625" indent="0">
              <a:buNone/>
              <a:defRPr sz="1125"/>
            </a:lvl5pPr>
            <a:lvl6pPr marL="1285782" indent="0">
              <a:buNone/>
              <a:defRPr sz="1125"/>
            </a:lvl6pPr>
            <a:lvl7pPr marL="1542938" indent="0">
              <a:buNone/>
              <a:defRPr sz="1125"/>
            </a:lvl7pPr>
            <a:lvl8pPr marL="1800094" indent="0">
              <a:buNone/>
              <a:defRPr sz="1125"/>
            </a:lvl8pPr>
            <a:lvl9pPr marL="2057251" indent="0">
              <a:buNone/>
              <a:defRPr sz="1125"/>
            </a:lvl9pPr>
          </a:lstStyle>
          <a:p>
            <a:r>
              <a:rPr lang="en-US"/>
              <a:t>Click icon to add picture</a:t>
            </a:r>
            <a:endParaRPr lang="en-IE"/>
          </a:p>
        </p:txBody>
      </p:sp>
      <p:sp>
        <p:nvSpPr>
          <p:cNvPr id="4" name="Text Placeholder 3"/>
          <p:cNvSpPr>
            <a:spLocks noGrp="1"/>
          </p:cNvSpPr>
          <p:nvPr>
            <p:ph type="body" sz="half" idx="2"/>
          </p:nvPr>
        </p:nvSpPr>
        <p:spPr>
          <a:xfrm>
            <a:off x="472382" y="2971802"/>
            <a:ext cx="2211883" cy="5505627"/>
          </a:xfrm>
        </p:spPr>
        <p:txBody>
          <a:bodyPr/>
          <a:lstStyle>
            <a:lvl1pPr marL="0" indent="0">
              <a:buNone/>
              <a:defRPr sz="900"/>
            </a:lvl1pPr>
            <a:lvl2pPr marL="257156" indent="0">
              <a:buNone/>
              <a:defRPr sz="788"/>
            </a:lvl2pPr>
            <a:lvl3pPr marL="514313" indent="0">
              <a:buNone/>
              <a:defRPr sz="675"/>
            </a:lvl3pPr>
            <a:lvl4pPr marL="771469" indent="0">
              <a:buNone/>
              <a:defRPr sz="563"/>
            </a:lvl4pPr>
            <a:lvl5pPr marL="1028625" indent="0">
              <a:buNone/>
              <a:defRPr sz="563"/>
            </a:lvl5pPr>
            <a:lvl6pPr marL="1285782" indent="0">
              <a:buNone/>
              <a:defRPr sz="563"/>
            </a:lvl6pPr>
            <a:lvl7pPr marL="1542938" indent="0">
              <a:buNone/>
              <a:defRPr sz="563"/>
            </a:lvl7pPr>
            <a:lvl8pPr marL="1800094" indent="0">
              <a:buNone/>
              <a:defRPr sz="563"/>
            </a:lvl8pPr>
            <a:lvl9pPr marL="2057251" indent="0">
              <a:buNone/>
              <a:defRPr sz="563"/>
            </a:lvl9pPr>
          </a:lstStyle>
          <a:p>
            <a:pPr lvl="0"/>
            <a:r>
              <a:rPr lang="en-US"/>
              <a:t>Edit Master text styles</a:t>
            </a:r>
          </a:p>
        </p:txBody>
      </p:sp>
      <p:sp>
        <p:nvSpPr>
          <p:cNvPr id="5" name="Date Placeholder 4"/>
          <p:cNvSpPr>
            <a:spLocks noGrp="1"/>
          </p:cNvSpPr>
          <p:nvPr>
            <p:ph type="dt" sz="half" idx="10"/>
          </p:nvPr>
        </p:nvSpPr>
        <p:spPr/>
        <p:txBody>
          <a:bodyPr/>
          <a:lstStyle/>
          <a:p>
            <a:fld id="{ADCEA7E8-21FF-489E-8348-2A39D1778862}" type="datetimeFigureOut">
              <a:rPr lang="en-IE" smtClean="0"/>
              <a:t>19/07/2022</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B76C6E82-3A5F-46DB-987E-8E33FE9B1A8A}" type="slidenum">
              <a:rPr lang="en-IE" smtClean="0"/>
              <a:t>‹#›</a:t>
            </a:fld>
            <a:endParaRPr lang="en-IE"/>
          </a:p>
        </p:txBody>
      </p:sp>
    </p:spTree>
    <p:extLst>
      <p:ext uri="{BB962C8B-B14F-4D97-AF65-F5344CB8AC3E}">
        <p14:creationId xmlns:p14="http://schemas.microsoft.com/office/powerpoint/2010/main" val="3520005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ADCEA7E8-21FF-489E-8348-2A39D1778862}" type="datetimeFigureOut">
              <a:rPr lang="en-IE" smtClean="0"/>
              <a:t>19/07/2022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B76C6E82-3A5F-46DB-987E-8E33FE9B1A8A}" type="slidenum">
              <a:rPr lang="en-IE" smtClean="0"/>
              <a:t>‹#›</a:t>
            </a:fld>
            <a:endParaRPr lang="en-IE"/>
          </a:p>
        </p:txBody>
      </p:sp>
    </p:spTree>
    <p:extLst>
      <p:ext uri="{BB962C8B-B14F-4D97-AF65-F5344CB8AC3E}">
        <p14:creationId xmlns:p14="http://schemas.microsoft.com/office/powerpoint/2010/main" val="1660014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7405"/>
            <a:ext cx="1478756" cy="8394877"/>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471487" y="527405"/>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ADCEA7E8-21FF-489E-8348-2A39D1778862}" type="datetimeFigureOut">
              <a:rPr lang="en-IE" smtClean="0"/>
              <a:t>19/07/2022</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B76C6E82-3A5F-46DB-987E-8E33FE9B1A8A}" type="slidenum">
              <a:rPr lang="en-IE" smtClean="0"/>
              <a:t>‹#›</a:t>
            </a:fld>
            <a:endParaRPr lang="en-IE"/>
          </a:p>
        </p:txBody>
      </p:sp>
    </p:spTree>
    <p:extLst>
      <p:ext uri="{BB962C8B-B14F-4D97-AF65-F5344CB8AC3E}">
        <p14:creationId xmlns:p14="http://schemas.microsoft.com/office/powerpoint/2010/main" val="3563533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9" y="527404"/>
            <a:ext cx="5915025" cy="1914702"/>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471489"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675">
                <a:solidFill>
                  <a:schemeClr val="tx1">
                    <a:tint val="75000"/>
                  </a:schemeClr>
                </a:solidFill>
              </a:defRPr>
            </a:lvl1pPr>
          </a:lstStyle>
          <a:p>
            <a:fld id="{ADCEA7E8-21FF-489E-8348-2A39D1778862}" type="datetimeFigureOut">
              <a:rPr lang="en-IE" smtClean="0"/>
              <a:t>19/07/2022</a:t>
            </a:fld>
            <a:endParaRPr lang="en-IE"/>
          </a:p>
        </p:txBody>
      </p:sp>
      <p:sp>
        <p:nvSpPr>
          <p:cNvPr id="5" name="Footer Placeholder 4"/>
          <p:cNvSpPr>
            <a:spLocks noGrp="1"/>
          </p:cNvSpPr>
          <p:nvPr>
            <p:ph type="ftr" sz="quarter" idx="3"/>
          </p:nvPr>
        </p:nvSpPr>
        <p:spPr>
          <a:xfrm>
            <a:off x="2271714" y="9181397"/>
            <a:ext cx="2314575" cy="527403"/>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675">
                <a:solidFill>
                  <a:schemeClr val="tx1">
                    <a:tint val="75000"/>
                  </a:schemeClr>
                </a:solidFill>
              </a:defRPr>
            </a:lvl1pPr>
          </a:lstStyle>
          <a:p>
            <a:fld id="{B76C6E82-3A5F-46DB-987E-8E33FE9B1A8A}" type="slidenum">
              <a:rPr lang="en-IE" smtClean="0"/>
              <a:t>‹#›</a:t>
            </a:fld>
            <a:endParaRPr lang="en-IE"/>
          </a:p>
        </p:txBody>
      </p:sp>
    </p:spTree>
    <p:extLst>
      <p:ext uri="{BB962C8B-B14F-4D97-AF65-F5344CB8AC3E}">
        <p14:creationId xmlns:p14="http://schemas.microsoft.com/office/powerpoint/2010/main" val="54358700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514313"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79" indent="-128579" algn="l" defTabSz="514313"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35" indent="-128579" algn="l" defTabSz="514313"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891" indent="-128579" algn="l" defTabSz="514313"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048" indent="-128579" algn="l" defTabSz="514313"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04" indent="-128579" algn="l" defTabSz="514313"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360" indent="-128579" algn="l" defTabSz="514313"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17" indent="-128579" algn="l" defTabSz="514313"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673" indent="-128579" algn="l" defTabSz="514313"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29" indent="-128579" algn="l" defTabSz="514313"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13" rtl="0" eaLnBrk="1" latinLnBrk="0" hangingPunct="1">
        <a:defRPr sz="1013" kern="1200">
          <a:solidFill>
            <a:schemeClr val="tx1"/>
          </a:solidFill>
          <a:latin typeface="+mn-lt"/>
          <a:ea typeface="+mn-ea"/>
          <a:cs typeface="+mn-cs"/>
        </a:defRPr>
      </a:lvl1pPr>
      <a:lvl2pPr marL="257156" algn="l" defTabSz="514313" rtl="0" eaLnBrk="1" latinLnBrk="0" hangingPunct="1">
        <a:defRPr sz="1013" kern="1200">
          <a:solidFill>
            <a:schemeClr val="tx1"/>
          </a:solidFill>
          <a:latin typeface="+mn-lt"/>
          <a:ea typeface="+mn-ea"/>
          <a:cs typeface="+mn-cs"/>
        </a:defRPr>
      </a:lvl2pPr>
      <a:lvl3pPr marL="514313" algn="l" defTabSz="514313" rtl="0" eaLnBrk="1" latinLnBrk="0" hangingPunct="1">
        <a:defRPr sz="1013" kern="1200">
          <a:solidFill>
            <a:schemeClr val="tx1"/>
          </a:solidFill>
          <a:latin typeface="+mn-lt"/>
          <a:ea typeface="+mn-ea"/>
          <a:cs typeface="+mn-cs"/>
        </a:defRPr>
      </a:lvl3pPr>
      <a:lvl4pPr marL="771469" algn="l" defTabSz="514313" rtl="0" eaLnBrk="1" latinLnBrk="0" hangingPunct="1">
        <a:defRPr sz="1013" kern="1200">
          <a:solidFill>
            <a:schemeClr val="tx1"/>
          </a:solidFill>
          <a:latin typeface="+mn-lt"/>
          <a:ea typeface="+mn-ea"/>
          <a:cs typeface="+mn-cs"/>
        </a:defRPr>
      </a:lvl4pPr>
      <a:lvl5pPr marL="1028625" algn="l" defTabSz="514313" rtl="0" eaLnBrk="1" latinLnBrk="0" hangingPunct="1">
        <a:defRPr sz="1013" kern="1200">
          <a:solidFill>
            <a:schemeClr val="tx1"/>
          </a:solidFill>
          <a:latin typeface="+mn-lt"/>
          <a:ea typeface="+mn-ea"/>
          <a:cs typeface="+mn-cs"/>
        </a:defRPr>
      </a:lvl5pPr>
      <a:lvl6pPr marL="1285782" algn="l" defTabSz="514313" rtl="0" eaLnBrk="1" latinLnBrk="0" hangingPunct="1">
        <a:defRPr sz="1013" kern="1200">
          <a:solidFill>
            <a:schemeClr val="tx1"/>
          </a:solidFill>
          <a:latin typeface="+mn-lt"/>
          <a:ea typeface="+mn-ea"/>
          <a:cs typeface="+mn-cs"/>
        </a:defRPr>
      </a:lvl6pPr>
      <a:lvl7pPr marL="1542938" algn="l" defTabSz="514313" rtl="0" eaLnBrk="1" latinLnBrk="0" hangingPunct="1">
        <a:defRPr sz="1013" kern="1200">
          <a:solidFill>
            <a:schemeClr val="tx1"/>
          </a:solidFill>
          <a:latin typeface="+mn-lt"/>
          <a:ea typeface="+mn-ea"/>
          <a:cs typeface="+mn-cs"/>
        </a:defRPr>
      </a:lvl7pPr>
      <a:lvl8pPr marL="1800094" algn="l" defTabSz="514313" rtl="0" eaLnBrk="1" latinLnBrk="0" hangingPunct="1">
        <a:defRPr sz="1013" kern="1200">
          <a:solidFill>
            <a:schemeClr val="tx1"/>
          </a:solidFill>
          <a:latin typeface="+mn-lt"/>
          <a:ea typeface="+mn-ea"/>
          <a:cs typeface="+mn-cs"/>
        </a:defRPr>
      </a:lvl8pPr>
      <a:lvl9pPr marL="2057251" algn="l" defTabSz="514313"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33643"/>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1345" y="202651"/>
            <a:ext cx="1828507" cy="887425"/>
          </a:xfrm>
          <a:prstGeom prst="rect">
            <a:avLst/>
          </a:prstGeom>
        </p:spPr>
      </p:pic>
      <p:sp>
        <p:nvSpPr>
          <p:cNvPr id="5" name="TextBox 4"/>
          <p:cNvSpPr txBox="1"/>
          <p:nvPr/>
        </p:nvSpPr>
        <p:spPr>
          <a:xfrm>
            <a:off x="2221700" y="283017"/>
            <a:ext cx="4442146" cy="707886"/>
          </a:xfrm>
          <a:prstGeom prst="rect">
            <a:avLst/>
          </a:prstGeom>
          <a:noFill/>
        </p:spPr>
        <p:txBody>
          <a:bodyPr wrap="square" rtlCol="0">
            <a:spAutoFit/>
          </a:bodyPr>
          <a:lstStyle/>
          <a:p>
            <a:r>
              <a:rPr lang="en-US" b="1" dirty="0">
                <a:solidFill>
                  <a:schemeClr val="bg1"/>
                </a:solidFill>
                <a:latin typeface="Nitti Grotesk" panose="020B0503040202020003" pitchFamily="34" charset="0"/>
              </a:rPr>
              <a:t>Educate. Participate. Innovate: </a:t>
            </a:r>
          </a:p>
          <a:p>
            <a:r>
              <a:rPr lang="en-GB" sz="1100" b="1" dirty="0">
                <a:solidFill>
                  <a:schemeClr val="bg1"/>
                </a:solidFill>
                <a:latin typeface="Nitti Grotesk" panose="020B0503040202020003" pitchFamily="34" charset="0"/>
              </a:rPr>
              <a:t>Training and empowering patients living with rare, degenerative retinal diseases as active stakeholders in medicines research &amp; development</a:t>
            </a:r>
            <a:r>
              <a:rPr lang="en-US" sz="1100" dirty="0">
                <a:solidFill>
                  <a:schemeClr val="bg1"/>
                </a:solidFill>
                <a:latin typeface="Nitti Grotesk" panose="020B0503040202020003" pitchFamily="34" charset="0"/>
              </a:rPr>
              <a:t>.</a:t>
            </a:r>
          </a:p>
        </p:txBody>
      </p:sp>
      <p:sp>
        <p:nvSpPr>
          <p:cNvPr id="6" name="TextBox 5"/>
          <p:cNvSpPr txBox="1"/>
          <p:nvPr/>
        </p:nvSpPr>
        <p:spPr>
          <a:xfrm>
            <a:off x="163717" y="1160529"/>
            <a:ext cx="6479140" cy="761747"/>
          </a:xfrm>
          <a:prstGeom prst="rect">
            <a:avLst/>
          </a:prstGeom>
          <a:noFill/>
        </p:spPr>
        <p:txBody>
          <a:bodyPr wrap="square" rtlCol="0">
            <a:spAutoFit/>
          </a:bodyPr>
          <a:lstStyle/>
          <a:p>
            <a:pPr algn="just"/>
            <a:r>
              <a:rPr lang="en-GB" sz="1200" b="1" dirty="0">
                <a:solidFill>
                  <a:srgbClr val="F8F9F4"/>
                </a:solidFill>
                <a:latin typeface="Nitti Grotesk" panose="020B0503040202020003" pitchFamily="34" charset="0"/>
              </a:rPr>
              <a:t>Background</a:t>
            </a:r>
          </a:p>
          <a:p>
            <a:pPr algn="just"/>
            <a:r>
              <a:rPr lang="en-US" sz="1050" dirty="0">
                <a:solidFill>
                  <a:srgbClr val="F8F9F4"/>
                </a:solidFill>
                <a:latin typeface="Nitti Grotesk" panose="020B0503040202020003" pitchFamily="34" charset="0"/>
              </a:rPr>
              <a:t>There is an increasing demand for patient involvement in medical innovation at research, industry, and policy levels. Retina International (RI) has observed an unmet need amongst its community, where the knowledge and skills to effectively engage in an advisory or advocacy capacity are not developed.</a:t>
            </a:r>
            <a:endParaRPr lang="en-IE" sz="1050" dirty="0">
              <a:solidFill>
                <a:srgbClr val="F8F9F4"/>
              </a:solidFill>
              <a:latin typeface="Nitti Grotesk" panose="020B0503040202020003" pitchFamily="34" charset="0"/>
            </a:endParaRPr>
          </a:p>
        </p:txBody>
      </p:sp>
      <p:sp>
        <p:nvSpPr>
          <p:cNvPr id="7" name="TextBox 6"/>
          <p:cNvSpPr txBox="1"/>
          <p:nvPr/>
        </p:nvSpPr>
        <p:spPr>
          <a:xfrm>
            <a:off x="271346" y="5498863"/>
            <a:ext cx="1860864" cy="3347070"/>
          </a:xfrm>
          <a:prstGeom prst="rect">
            <a:avLst/>
          </a:prstGeom>
          <a:noFill/>
        </p:spPr>
        <p:txBody>
          <a:bodyPr wrap="square" rtlCol="0">
            <a:spAutoFit/>
          </a:bodyPr>
          <a:lstStyle/>
          <a:p>
            <a:pPr algn="just"/>
            <a:r>
              <a:rPr lang="en-US" sz="1200" b="1" dirty="0">
                <a:solidFill>
                  <a:srgbClr val="F8F9F4"/>
                </a:solidFill>
                <a:latin typeface="Nitti Grotesk" panose="020B0503040202020003" pitchFamily="34" charset="0"/>
              </a:rPr>
              <a:t>Results</a:t>
            </a:r>
          </a:p>
          <a:p>
            <a:pPr algn="just"/>
            <a:r>
              <a:rPr lang="en-US" sz="1050" dirty="0">
                <a:solidFill>
                  <a:srgbClr val="F8F9F4"/>
                </a:solidFill>
                <a:latin typeface="Nitti Grotesk" panose="020B0503040202020003" pitchFamily="34" charset="0"/>
              </a:rPr>
              <a:t>10 of 11 participants completed the </a:t>
            </a:r>
            <a:r>
              <a:rPr lang="en-US" sz="1050" dirty="0" err="1">
                <a:solidFill>
                  <a:srgbClr val="F8F9F4"/>
                </a:solidFill>
                <a:latin typeface="Nitti Grotesk" panose="020B0503040202020003" pitchFamily="34" charset="0"/>
              </a:rPr>
              <a:t>programme</a:t>
            </a:r>
            <a:r>
              <a:rPr lang="en-US" sz="1050" dirty="0">
                <a:solidFill>
                  <a:srgbClr val="F8F9F4"/>
                </a:solidFill>
                <a:latin typeface="Nitti Grotesk" panose="020B0503040202020003" pitchFamily="34" charset="0"/>
              </a:rPr>
              <a:t>. Preliminary findings report increased understanding of the scope, processes, and role of patients in medicines R&amp;D for retinal diseases, and the policy actions that support them. </a:t>
            </a:r>
          </a:p>
          <a:p>
            <a:pPr algn="just"/>
            <a:endParaRPr lang="en-US" sz="1050" dirty="0">
              <a:solidFill>
                <a:srgbClr val="F8F9F4"/>
              </a:solidFill>
              <a:latin typeface="Nitti Grotesk" panose="020B0503040202020003" pitchFamily="34" charset="0"/>
            </a:endParaRPr>
          </a:p>
          <a:p>
            <a:pPr algn="just"/>
            <a:r>
              <a:rPr lang="en-US" sz="1050" dirty="0">
                <a:solidFill>
                  <a:srgbClr val="F8F9F4"/>
                </a:solidFill>
                <a:latin typeface="Nitti Grotesk" panose="020B0503040202020003" pitchFamily="34" charset="0"/>
              </a:rPr>
              <a:t>The breadth and depth of topics covered, as well as the side-by-side learning of patients and researchers was of high value to both groups. The student project was also reported as a highlight of the </a:t>
            </a:r>
            <a:r>
              <a:rPr lang="en-US" sz="1050" dirty="0" err="1">
                <a:solidFill>
                  <a:srgbClr val="F8F9F4"/>
                </a:solidFill>
                <a:latin typeface="Nitti Grotesk" panose="020B0503040202020003" pitchFamily="34" charset="0"/>
              </a:rPr>
              <a:t>programme</a:t>
            </a:r>
            <a:r>
              <a:rPr lang="en-US" sz="1050" dirty="0">
                <a:solidFill>
                  <a:srgbClr val="F8F9F4"/>
                </a:solidFill>
                <a:latin typeface="Nitti Grotesk" panose="020B0503040202020003" pitchFamily="34" charset="0"/>
              </a:rPr>
              <a:t>, providing a practical and confidence-building experience. </a:t>
            </a:r>
          </a:p>
        </p:txBody>
      </p:sp>
      <p:sp>
        <p:nvSpPr>
          <p:cNvPr id="10" name="TextBox 9"/>
          <p:cNvSpPr txBox="1"/>
          <p:nvPr/>
        </p:nvSpPr>
        <p:spPr>
          <a:xfrm>
            <a:off x="271346" y="8917640"/>
            <a:ext cx="6371511" cy="600164"/>
          </a:xfrm>
          <a:prstGeom prst="rect">
            <a:avLst/>
          </a:prstGeom>
          <a:noFill/>
        </p:spPr>
        <p:txBody>
          <a:bodyPr wrap="square" rtlCol="0">
            <a:spAutoFit/>
          </a:bodyPr>
          <a:lstStyle/>
          <a:p>
            <a:pPr lvl="0" algn="just"/>
            <a:r>
              <a:rPr lang="en-US" sz="1200" b="1" dirty="0">
                <a:solidFill>
                  <a:srgbClr val="F8F9F4"/>
                </a:solidFill>
                <a:latin typeface="Nitti Grotesk" panose="020B0503040202020003" pitchFamily="34" charset="0"/>
              </a:rPr>
              <a:t>Conclusions</a:t>
            </a:r>
            <a:endParaRPr lang="en-US" sz="1100" b="1" dirty="0">
              <a:solidFill>
                <a:srgbClr val="F8F9F4"/>
              </a:solidFill>
              <a:latin typeface="Nitti Grotesk" panose="020B0503040202020003" pitchFamily="34" charset="0"/>
            </a:endParaRPr>
          </a:p>
          <a:p>
            <a:pPr algn="just"/>
            <a:r>
              <a:rPr lang="en-US" sz="1050" dirty="0">
                <a:solidFill>
                  <a:srgbClr val="F8F9F4"/>
                </a:solidFill>
                <a:latin typeface="Nitti Grotesk" panose="020B0503040202020003" pitchFamily="34" charset="0"/>
              </a:rPr>
              <a:t>This pilot </a:t>
            </a:r>
            <a:r>
              <a:rPr lang="en-US" sz="1050" dirty="0" err="1">
                <a:solidFill>
                  <a:srgbClr val="F8F9F4"/>
                </a:solidFill>
                <a:latin typeface="Nitti Grotesk" panose="020B0503040202020003" pitchFamily="34" charset="0"/>
              </a:rPr>
              <a:t>programme</a:t>
            </a:r>
            <a:r>
              <a:rPr lang="en-US" sz="1050" dirty="0">
                <a:solidFill>
                  <a:srgbClr val="F8F9F4"/>
                </a:solidFill>
                <a:latin typeface="Nitti Grotesk" panose="020B0503040202020003" pitchFamily="34" charset="0"/>
              </a:rPr>
              <a:t> has demonstrated proof of concept and impact of a tailored and education </a:t>
            </a:r>
            <a:r>
              <a:rPr lang="en-US" sz="1050" dirty="0" err="1">
                <a:solidFill>
                  <a:srgbClr val="F8F9F4"/>
                </a:solidFill>
                <a:latin typeface="Nitti Grotesk" panose="020B0503040202020003" pitchFamily="34" charset="0"/>
              </a:rPr>
              <a:t>programme</a:t>
            </a:r>
            <a:r>
              <a:rPr lang="en-US" sz="1050" dirty="0">
                <a:solidFill>
                  <a:srgbClr val="F8F9F4"/>
                </a:solidFill>
                <a:latin typeface="Nitti Grotesk" panose="020B0503040202020003" pitchFamily="34" charset="0"/>
              </a:rPr>
              <a:t>, that develops advisory and advocacy skills in retina patients. </a:t>
            </a:r>
          </a:p>
        </p:txBody>
      </p:sp>
      <p:sp>
        <p:nvSpPr>
          <p:cNvPr id="16" name="TextBox 15"/>
          <p:cNvSpPr txBox="1"/>
          <p:nvPr/>
        </p:nvSpPr>
        <p:spPr>
          <a:xfrm>
            <a:off x="3505246" y="1971964"/>
            <a:ext cx="3079312" cy="3831818"/>
          </a:xfrm>
          <a:prstGeom prst="rect">
            <a:avLst/>
          </a:prstGeom>
          <a:noFill/>
        </p:spPr>
        <p:txBody>
          <a:bodyPr wrap="square" rtlCol="0">
            <a:spAutoFit/>
          </a:bodyPr>
          <a:lstStyle/>
          <a:p>
            <a:pPr algn="just"/>
            <a:r>
              <a:rPr lang="en-US" sz="1200" b="1" dirty="0">
                <a:solidFill>
                  <a:srgbClr val="F8F9F4"/>
                </a:solidFill>
                <a:latin typeface="Nitti Grotesk" panose="020B0503040202020003" pitchFamily="34" charset="0"/>
              </a:rPr>
              <a:t>Methods</a:t>
            </a:r>
          </a:p>
          <a:p>
            <a:pPr algn="just"/>
            <a:r>
              <a:rPr lang="en-US" sz="1050" dirty="0">
                <a:solidFill>
                  <a:srgbClr val="F8F9F4"/>
                </a:solidFill>
                <a:latin typeface="Nitti Grotesk" panose="020B0503040202020003" pitchFamily="34" charset="0"/>
              </a:rPr>
              <a:t>RI have developed a 3-month training &amp; skills development pilot </a:t>
            </a:r>
            <a:r>
              <a:rPr lang="en-US" sz="1050" dirty="0" err="1">
                <a:solidFill>
                  <a:srgbClr val="F8F9F4"/>
                </a:solidFill>
                <a:latin typeface="Nitti Grotesk" panose="020B0503040202020003" pitchFamily="34" charset="0"/>
              </a:rPr>
              <a:t>programme</a:t>
            </a:r>
            <a:r>
              <a:rPr lang="en-US" sz="1050" dirty="0">
                <a:solidFill>
                  <a:srgbClr val="F8F9F4"/>
                </a:solidFill>
                <a:latin typeface="Nitti Grotesk" panose="020B0503040202020003" pitchFamily="34" charset="0"/>
              </a:rPr>
              <a:t>. 11 globally representative trainees, consisting of 9 patient representatives and 2 PhD candidates were selected following application. The curriculum was co-created with subject matter experts (SMEs) and patients. Three learning streams were designed: </a:t>
            </a:r>
          </a:p>
          <a:p>
            <a:pPr algn="just"/>
            <a:endParaRPr lang="en-US" sz="1050" dirty="0">
              <a:solidFill>
                <a:srgbClr val="F8F9F4"/>
              </a:solidFill>
              <a:latin typeface="Nitti Grotesk" panose="020B0503040202020003" pitchFamily="34" charset="0"/>
            </a:endParaRPr>
          </a:p>
          <a:p>
            <a:pPr marL="228600" indent="-228600" algn="just">
              <a:buAutoNum type="arabicParenR"/>
            </a:pPr>
            <a:r>
              <a:rPr lang="en-US" sz="1050" b="1" dirty="0">
                <a:solidFill>
                  <a:srgbClr val="F8F9F4"/>
                </a:solidFill>
                <a:latin typeface="Nitti Grotesk" panose="020B0503040202020003" pitchFamily="34" charset="0"/>
              </a:rPr>
              <a:t>Education</a:t>
            </a:r>
            <a:r>
              <a:rPr lang="en-US" sz="1050" dirty="0">
                <a:solidFill>
                  <a:srgbClr val="F8F9F4"/>
                </a:solidFill>
                <a:latin typeface="Nitti Grotesk" panose="020B0503040202020003" pitchFamily="34" charset="0"/>
              </a:rPr>
              <a:t>: Genetic Testing, Patient Registries, PROMs, Clinical Trials, and Regulation &amp; HTA; </a:t>
            </a:r>
          </a:p>
          <a:p>
            <a:pPr marL="228600" indent="-228600" algn="just">
              <a:buAutoNum type="arabicParenR"/>
            </a:pPr>
            <a:r>
              <a:rPr lang="en-US" sz="1050" b="1" dirty="0">
                <a:solidFill>
                  <a:srgbClr val="F8F9F4"/>
                </a:solidFill>
                <a:latin typeface="Nitti Grotesk" panose="020B0503040202020003" pitchFamily="34" charset="0"/>
              </a:rPr>
              <a:t>Participation</a:t>
            </a:r>
            <a:r>
              <a:rPr lang="en-US" sz="1050" dirty="0">
                <a:solidFill>
                  <a:srgbClr val="F8F9F4"/>
                </a:solidFill>
                <a:latin typeface="Nitti Grotesk" panose="020B0503040202020003" pitchFamily="34" charset="0"/>
              </a:rPr>
              <a:t>: Ethics, Advisory Boards, and Health Futurism; and </a:t>
            </a:r>
          </a:p>
          <a:p>
            <a:pPr marL="228600" indent="-228600" algn="just">
              <a:buAutoNum type="arabicParenR"/>
            </a:pPr>
            <a:r>
              <a:rPr lang="en-US" sz="1050" b="1" dirty="0">
                <a:solidFill>
                  <a:srgbClr val="F8F9F4"/>
                </a:solidFill>
                <a:latin typeface="Nitti Grotesk" panose="020B0503040202020003" pitchFamily="34" charset="0"/>
              </a:rPr>
              <a:t>Innovation</a:t>
            </a:r>
            <a:r>
              <a:rPr lang="en-US" sz="1050" dirty="0">
                <a:solidFill>
                  <a:srgbClr val="F8F9F4"/>
                </a:solidFill>
                <a:latin typeface="Nitti Grotesk" panose="020B0503040202020003" pitchFamily="34" charset="0"/>
              </a:rPr>
              <a:t>: Rare Disease Policy, Data Generation, and the Student Project, where trainees were tasked with generating data via surveys and designing their own advocacy strategies. </a:t>
            </a:r>
          </a:p>
          <a:p>
            <a:pPr marL="228600" indent="-228600" algn="just">
              <a:buAutoNum type="arabicParenR"/>
            </a:pPr>
            <a:endParaRPr lang="en-US" sz="1050" dirty="0">
              <a:solidFill>
                <a:srgbClr val="F8F9F4"/>
              </a:solidFill>
              <a:latin typeface="Nitti Grotesk" panose="020B0503040202020003" pitchFamily="34" charset="0"/>
            </a:endParaRPr>
          </a:p>
          <a:p>
            <a:pPr algn="just"/>
            <a:r>
              <a:rPr lang="en-US" sz="1050" dirty="0">
                <a:solidFill>
                  <a:srgbClr val="F8F9F4"/>
                </a:solidFill>
                <a:latin typeface="Nitti Grotesk" panose="020B0503040202020003" pitchFamily="34" charset="0"/>
              </a:rPr>
              <a:t>A blended learning approach consisting of independent e-learning, interactive virtual discussion seminars and skills development workshops was used.</a:t>
            </a:r>
          </a:p>
        </p:txBody>
      </p:sp>
      <p:sp>
        <p:nvSpPr>
          <p:cNvPr id="21" name="TextBox 20"/>
          <p:cNvSpPr txBox="1"/>
          <p:nvPr/>
        </p:nvSpPr>
        <p:spPr>
          <a:xfrm>
            <a:off x="2244944" y="964596"/>
            <a:ext cx="4424989" cy="246221"/>
          </a:xfrm>
          <a:prstGeom prst="rect">
            <a:avLst/>
          </a:prstGeom>
          <a:noFill/>
        </p:spPr>
        <p:txBody>
          <a:bodyPr wrap="square" rtlCol="0">
            <a:spAutoFit/>
          </a:bodyPr>
          <a:lstStyle/>
          <a:p>
            <a:r>
              <a:rPr lang="en-US" sz="1000" dirty="0">
                <a:solidFill>
                  <a:schemeClr val="bg1"/>
                </a:solidFill>
                <a:latin typeface="Nitti Grotesk" panose="020B0503040202020003" pitchFamily="34" charset="0"/>
              </a:rPr>
              <a:t>Author: Fiona Waters, Education and Engagement Manager, Retina International</a:t>
            </a:r>
            <a:endParaRPr lang="en-IE" sz="1000" dirty="0">
              <a:solidFill>
                <a:schemeClr val="bg1"/>
              </a:solidFill>
              <a:latin typeface="Nitti Grotesk" panose="020B0503040202020003" pitchFamily="34" charset="0"/>
            </a:endParaRPr>
          </a:p>
        </p:txBody>
      </p:sp>
      <p:sp>
        <p:nvSpPr>
          <p:cNvPr id="19" name="TextBox 18"/>
          <p:cNvSpPr txBox="1"/>
          <p:nvPr/>
        </p:nvSpPr>
        <p:spPr>
          <a:xfrm>
            <a:off x="2164078" y="5777594"/>
            <a:ext cx="1402515" cy="258667"/>
          </a:xfrm>
          <a:prstGeom prst="rect">
            <a:avLst/>
          </a:prstGeom>
          <a:noFill/>
        </p:spPr>
        <p:txBody>
          <a:bodyPr wrap="square" rtlCol="0">
            <a:spAutoFit/>
          </a:bodyPr>
          <a:lstStyle/>
          <a:p>
            <a:pPr algn="just"/>
            <a:r>
              <a:rPr lang="en-IE" sz="1200" b="1" dirty="0">
                <a:solidFill>
                  <a:srgbClr val="F8F9F4"/>
                </a:solidFill>
                <a:latin typeface="Nitti Grotesk" panose="020B0503040202020003" pitchFamily="34" charset="0"/>
              </a:rPr>
              <a:t>Curriculum:</a:t>
            </a:r>
          </a:p>
        </p:txBody>
      </p:sp>
      <p:grpSp>
        <p:nvGrpSpPr>
          <p:cNvPr id="30" name="Group 29"/>
          <p:cNvGrpSpPr/>
          <p:nvPr/>
        </p:nvGrpSpPr>
        <p:grpSpPr>
          <a:xfrm>
            <a:off x="2132210" y="6046851"/>
            <a:ext cx="4675686" cy="2687603"/>
            <a:chOff x="2182314" y="6123326"/>
            <a:chExt cx="4675686" cy="2687603"/>
          </a:xfrm>
        </p:grpSpPr>
        <p:pic>
          <p:nvPicPr>
            <p:cNvPr id="18" name="Picture 17"/>
            <p:cNvPicPr>
              <a:picLocks noChangeAspect="1"/>
            </p:cNvPicPr>
            <p:nvPr/>
          </p:nvPicPr>
          <p:blipFill rotWithShape="1">
            <a:blip r:embed="rId3" cstate="print">
              <a:extLst>
                <a:ext uri="{28A0092B-C50C-407E-A947-70E740481C1C}">
                  <a14:useLocalDpi xmlns:a14="http://schemas.microsoft.com/office/drawing/2010/main" val="0"/>
                </a:ext>
              </a:extLst>
            </a:blip>
            <a:srcRect l="2227" r="4244"/>
            <a:stretch/>
          </p:blipFill>
          <p:spPr>
            <a:xfrm>
              <a:off x="2904065" y="6123326"/>
              <a:ext cx="3953935" cy="2687603"/>
            </a:xfrm>
            <a:prstGeom prst="rect">
              <a:avLst/>
            </a:prstGeom>
          </p:spPr>
        </p:pic>
        <p:cxnSp>
          <p:nvCxnSpPr>
            <p:cNvPr id="8" name="Straight Arrow Connector 7"/>
            <p:cNvCxnSpPr/>
            <p:nvPr/>
          </p:nvCxnSpPr>
          <p:spPr>
            <a:xfrm flipV="1">
              <a:off x="3201701" y="6717892"/>
              <a:ext cx="969697" cy="1788268"/>
            </a:xfrm>
            <a:prstGeom prst="straightConnector1">
              <a:avLst/>
            </a:prstGeom>
            <a:ln w="57150">
              <a:solidFill>
                <a:srgbClr val="333643"/>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182314" y="8137863"/>
              <a:ext cx="1178455" cy="428569"/>
            </a:xfrm>
            <a:prstGeom prst="rect">
              <a:avLst/>
            </a:prstGeom>
            <a:noFill/>
          </p:spPr>
          <p:txBody>
            <a:bodyPr wrap="square" rtlCol="0">
              <a:spAutoFit/>
            </a:bodyPr>
            <a:lstStyle/>
            <a:p>
              <a:r>
                <a:rPr lang="en-IE" sz="900" dirty="0">
                  <a:solidFill>
                    <a:srgbClr val="F8F9F4"/>
                  </a:solidFill>
                  <a:latin typeface="Nitti Grotesk" panose="020B0503040202020003" pitchFamily="34" charset="0"/>
                </a:rPr>
                <a:t>Remembering and Understanding</a:t>
              </a:r>
            </a:p>
          </p:txBody>
        </p:sp>
        <p:sp>
          <p:nvSpPr>
            <p:cNvPr id="22" name="TextBox 21"/>
            <p:cNvSpPr txBox="1"/>
            <p:nvPr/>
          </p:nvSpPr>
          <p:spPr>
            <a:xfrm>
              <a:off x="2786008" y="7322769"/>
              <a:ext cx="1032287" cy="428569"/>
            </a:xfrm>
            <a:prstGeom prst="rect">
              <a:avLst/>
            </a:prstGeom>
            <a:noFill/>
          </p:spPr>
          <p:txBody>
            <a:bodyPr wrap="square" rtlCol="0">
              <a:spAutoFit/>
            </a:bodyPr>
            <a:lstStyle/>
            <a:p>
              <a:r>
                <a:rPr lang="en-IE" sz="900" dirty="0">
                  <a:solidFill>
                    <a:srgbClr val="F8F9F4"/>
                  </a:solidFill>
                  <a:latin typeface="Nitti Grotesk" panose="020B0503040202020003" pitchFamily="34" charset="0"/>
                </a:rPr>
                <a:t>Applying and Analysing</a:t>
              </a:r>
            </a:p>
          </p:txBody>
        </p:sp>
        <p:sp>
          <p:nvSpPr>
            <p:cNvPr id="23" name="TextBox 22"/>
            <p:cNvSpPr txBox="1"/>
            <p:nvPr/>
          </p:nvSpPr>
          <p:spPr>
            <a:xfrm>
              <a:off x="3226581" y="6392038"/>
              <a:ext cx="1032287" cy="428569"/>
            </a:xfrm>
            <a:prstGeom prst="rect">
              <a:avLst/>
            </a:prstGeom>
            <a:noFill/>
          </p:spPr>
          <p:txBody>
            <a:bodyPr wrap="square" rtlCol="0">
              <a:spAutoFit/>
            </a:bodyPr>
            <a:lstStyle/>
            <a:p>
              <a:r>
                <a:rPr lang="en-IE" sz="900" dirty="0">
                  <a:solidFill>
                    <a:srgbClr val="F8F9F4"/>
                  </a:solidFill>
                  <a:latin typeface="Nitti Grotesk" panose="020B0503040202020003" pitchFamily="34" charset="0"/>
                </a:rPr>
                <a:t>Evaluating and Creating</a:t>
              </a:r>
            </a:p>
          </p:txBody>
        </p:sp>
      </p:grpSp>
      <p:grpSp>
        <p:nvGrpSpPr>
          <p:cNvPr id="26" name="Group 25"/>
          <p:cNvGrpSpPr/>
          <p:nvPr/>
        </p:nvGrpSpPr>
        <p:grpSpPr>
          <a:xfrm>
            <a:off x="-81978" y="2062455"/>
            <a:ext cx="3383139" cy="3249907"/>
            <a:chOff x="-56926" y="2287923"/>
            <a:chExt cx="3383139" cy="3249907"/>
          </a:xfrm>
        </p:grpSpPr>
        <p:sp>
          <p:nvSpPr>
            <p:cNvPr id="14" name="Oval 13"/>
            <p:cNvSpPr/>
            <p:nvPr/>
          </p:nvSpPr>
          <p:spPr>
            <a:xfrm>
              <a:off x="-56926" y="2287923"/>
              <a:ext cx="3383139" cy="3249907"/>
            </a:xfrm>
            <a:prstGeom prst="ellipse">
              <a:avLst/>
            </a:prstGeom>
            <a:solidFill>
              <a:srgbClr val="FDC9DD"/>
            </a:solidFill>
            <a:ln>
              <a:solidFill>
                <a:srgbClr val="FDC9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13" name="TextBox 12"/>
            <p:cNvSpPr txBox="1"/>
            <p:nvPr/>
          </p:nvSpPr>
          <p:spPr>
            <a:xfrm>
              <a:off x="334393" y="2887397"/>
              <a:ext cx="2674123" cy="800219"/>
            </a:xfrm>
            <a:prstGeom prst="rect">
              <a:avLst/>
            </a:prstGeom>
            <a:noFill/>
          </p:spPr>
          <p:txBody>
            <a:bodyPr wrap="square" rtlCol="0">
              <a:spAutoFit/>
            </a:bodyPr>
            <a:lstStyle/>
            <a:p>
              <a:pPr algn="just"/>
              <a:r>
                <a:rPr lang="en-US" sz="1150" b="1" dirty="0">
                  <a:solidFill>
                    <a:srgbClr val="333643"/>
                  </a:solidFill>
                  <a:latin typeface="Nitti Grotesk" panose="020B0503040202020003" pitchFamily="34" charset="0"/>
                </a:rPr>
                <a:t>1. Build knowledge &amp; skills within the retina patient community </a:t>
              </a:r>
              <a:r>
                <a:rPr lang="en-US" sz="1150" dirty="0">
                  <a:solidFill>
                    <a:srgbClr val="333643"/>
                  </a:solidFill>
                  <a:latin typeface="Nitti Grotesk" panose="020B0503040202020003" pitchFamily="34" charset="0"/>
                </a:rPr>
                <a:t>that enables informed participation in research and innovation</a:t>
              </a:r>
            </a:p>
          </p:txBody>
        </p:sp>
        <p:sp>
          <p:nvSpPr>
            <p:cNvPr id="15" name="TextBox 14"/>
            <p:cNvSpPr txBox="1"/>
            <p:nvPr/>
          </p:nvSpPr>
          <p:spPr>
            <a:xfrm>
              <a:off x="998560" y="2426949"/>
              <a:ext cx="1318754" cy="369332"/>
            </a:xfrm>
            <a:prstGeom prst="rect">
              <a:avLst/>
            </a:prstGeom>
            <a:noFill/>
          </p:spPr>
          <p:txBody>
            <a:bodyPr wrap="square" rtlCol="0">
              <a:spAutoFit/>
            </a:bodyPr>
            <a:lstStyle/>
            <a:p>
              <a:r>
                <a:rPr lang="en-US" b="1" dirty="0">
                  <a:solidFill>
                    <a:srgbClr val="333643"/>
                  </a:solidFill>
                  <a:latin typeface="Nitti Grotesk" panose="020B0503040202020003" pitchFamily="34" charset="0"/>
                </a:rPr>
                <a:t>Objectives</a:t>
              </a:r>
              <a:endParaRPr lang="en-IE" dirty="0"/>
            </a:p>
          </p:txBody>
        </p:sp>
        <p:sp>
          <p:nvSpPr>
            <p:cNvPr id="24" name="TextBox 23"/>
            <p:cNvSpPr txBox="1"/>
            <p:nvPr/>
          </p:nvSpPr>
          <p:spPr>
            <a:xfrm>
              <a:off x="79159" y="3697275"/>
              <a:ext cx="3040443" cy="800219"/>
            </a:xfrm>
            <a:prstGeom prst="rect">
              <a:avLst/>
            </a:prstGeom>
            <a:noFill/>
          </p:spPr>
          <p:txBody>
            <a:bodyPr wrap="square" rtlCol="0">
              <a:spAutoFit/>
            </a:bodyPr>
            <a:lstStyle/>
            <a:p>
              <a:pPr lvl="0" algn="just"/>
              <a:r>
                <a:rPr lang="en-US" sz="1150" b="1" dirty="0">
                  <a:solidFill>
                    <a:srgbClr val="333643"/>
                  </a:solidFill>
                  <a:latin typeface="Nitti Grotesk" panose="020B0503040202020003" pitchFamily="34" charset="0"/>
                </a:rPr>
                <a:t>2. </a:t>
              </a:r>
              <a:r>
                <a:rPr lang="en-US" sz="1150" dirty="0">
                  <a:solidFill>
                    <a:srgbClr val="333643"/>
                  </a:solidFill>
                  <a:latin typeface="Nitti Grotesk" panose="020B0503040202020003" pitchFamily="34" charset="0"/>
                </a:rPr>
                <a:t>Provide opportunity for </a:t>
              </a:r>
              <a:r>
                <a:rPr lang="en-US" sz="1150" b="1" dirty="0">
                  <a:solidFill>
                    <a:srgbClr val="333643"/>
                  </a:solidFill>
                  <a:latin typeface="Nitti Grotesk" panose="020B0503040202020003" pitchFamily="34" charset="0"/>
                </a:rPr>
                <a:t>side-by-side learning of patients and early-career researchers</a:t>
              </a:r>
              <a:r>
                <a:rPr lang="en-US" sz="1150" dirty="0">
                  <a:solidFill>
                    <a:srgbClr val="333643"/>
                  </a:solidFill>
                  <a:latin typeface="Nitti Grotesk" panose="020B0503040202020003" pitchFamily="34" charset="0"/>
                </a:rPr>
                <a:t>, strengthening and developing crucial relationships</a:t>
              </a:r>
            </a:p>
          </p:txBody>
        </p:sp>
        <p:sp>
          <p:nvSpPr>
            <p:cNvPr id="25" name="TextBox 24"/>
            <p:cNvSpPr txBox="1"/>
            <p:nvPr/>
          </p:nvSpPr>
          <p:spPr>
            <a:xfrm>
              <a:off x="468248" y="4525137"/>
              <a:ext cx="2329274" cy="900246"/>
            </a:xfrm>
            <a:prstGeom prst="rect">
              <a:avLst/>
            </a:prstGeom>
            <a:noFill/>
          </p:spPr>
          <p:txBody>
            <a:bodyPr wrap="square" rtlCol="0">
              <a:spAutoFit/>
            </a:bodyPr>
            <a:lstStyle/>
            <a:p>
              <a:pPr lvl="0" algn="just"/>
              <a:r>
                <a:rPr lang="en-US" sz="1150" b="1" dirty="0">
                  <a:solidFill>
                    <a:srgbClr val="333643"/>
                  </a:solidFill>
                  <a:latin typeface="Nitti Grotesk" panose="020B0503040202020003" pitchFamily="34" charset="0"/>
                </a:rPr>
                <a:t>3. </a:t>
              </a:r>
              <a:r>
                <a:rPr lang="en-US" sz="1150" dirty="0">
                  <a:solidFill>
                    <a:srgbClr val="333643"/>
                  </a:solidFill>
                  <a:latin typeface="Nitti Grotesk" panose="020B0503040202020003" pitchFamily="34" charset="0"/>
                </a:rPr>
                <a:t>Develop a </a:t>
              </a:r>
              <a:r>
                <a:rPr lang="en-US" sz="1150" b="1" dirty="0">
                  <a:solidFill>
                    <a:srgbClr val="333643"/>
                  </a:solidFill>
                  <a:latin typeface="Nitti Grotesk" panose="020B0503040202020003" pitchFamily="34" charset="0"/>
                </a:rPr>
                <a:t>database of patient leaders</a:t>
              </a:r>
              <a:r>
                <a:rPr lang="en-US" sz="1150" dirty="0">
                  <a:solidFill>
                    <a:srgbClr val="333643"/>
                  </a:solidFill>
                  <a:latin typeface="Nitti Grotesk" panose="020B0503040202020003" pitchFamily="34" charset="0"/>
                </a:rPr>
                <a:t> for referral to advisory and ambassador roles by RI</a:t>
              </a:r>
            </a:p>
            <a:p>
              <a:endParaRPr lang="en-IE" dirty="0"/>
            </a:p>
          </p:txBody>
        </p:sp>
      </p:grpSp>
      <p:sp>
        <p:nvSpPr>
          <p:cNvPr id="31" name="TextBox 30"/>
          <p:cNvSpPr txBox="1"/>
          <p:nvPr/>
        </p:nvSpPr>
        <p:spPr>
          <a:xfrm>
            <a:off x="186440" y="9524900"/>
            <a:ext cx="6469211" cy="478849"/>
          </a:xfrm>
          <a:prstGeom prst="rect">
            <a:avLst/>
          </a:prstGeom>
          <a:noFill/>
        </p:spPr>
        <p:txBody>
          <a:bodyPr wrap="square" rtlCol="0">
            <a:spAutoFit/>
          </a:bodyPr>
          <a:lstStyle/>
          <a:p>
            <a:pPr algn="ctr">
              <a:lnSpc>
                <a:spcPct val="107000"/>
              </a:lnSpc>
              <a:tabLst>
                <a:tab pos="2865547" algn="ctr"/>
                <a:tab pos="5731093" algn="r"/>
              </a:tabLst>
            </a:pPr>
            <a:r>
              <a:rPr lang="en-IE" sz="800" dirty="0">
                <a:solidFill>
                  <a:srgbClr val="F8F9F4"/>
                </a:solidFill>
                <a:latin typeface="Nitti Grotesk" panose="020B0503040202020003" pitchFamily="34" charset="0"/>
                <a:ea typeface="Calibri" panose="020F0502020204030204" pitchFamily="34" charset="0"/>
                <a:cs typeface="Times New Roman" panose="02020603050405020304" pitchFamily="18" charset="0"/>
              </a:rPr>
              <a:t>Acknowledgements:</a:t>
            </a:r>
          </a:p>
          <a:p>
            <a:pPr algn="ctr">
              <a:lnSpc>
                <a:spcPct val="107000"/>
              </a:lnSpc>
              <a:tabLst>
                <a:tab pos="2865547" algn="ctr"/>
                <a:tab pos="5731093" algn="r"/>
              </a:tabLst>
            </a:pPr>
            <a:r>
              <a:rPr lang="en-IE" sz="800" dirty="0">
                <a:solidFill>
                  <a:srgbClr val="F8F9F4"/>
                </a:solidFill>
                <a:latin typeface="Nitti Grotesk" panose="020B0503040202020003" pitchFamily="34" charset="0"/>
                <a:ea typeface="Calibri" panose="020F0502020204030204" pitchFamily="34" charset="0"/>
                <a:cs typeface="Times New Roman" panose="02020603050405020304" pitchFamily="18" charset="0"/>
              </a:rPr>
              <a:t>This project is supported by an unrestricted education grant from Janssen Global, Novartis,  F. Hoffman La Roche AG, and Biogen.</a:t>
            </a:r>
            <a:endParaRPr lang="en-IE" sz="900" dirty="0">
              <a:solidFill>
                <a:srgbClr val="F8F9F4"/>
              </a:solidFill>
              <a:latin typeface="Nitti Grotesk" panose="020B0503040202020003" pitchFamily="34" charset="0"/>
              <a:ea typeface="Calibri" panose="020F0502020204030204" pitchFamily="34" charset="0"/>
              <a:cs typeface="Times New Roman" panose="02020603050405020304" pitchFamily="18" charset="0"/>
            </a:endParaRPr>
          </a:p>
          <a:p>
            <a:pPr algn="ctr"/>
            <a:endParaRPr lang="en-IE" sz="800" dirty="0">
              <a:solidFill>
                <a:srgbClr val="F8F9F4"/>
              </a:solidFill>
            </a:endParaRPr>
          </a:p>
        </p:txBody>
      </p:sp>
    </p:spTree>
    <p:extLst>
      <p:ext uri="{BB962C8B-B14F-4D97-AF65-F5344CB8AC3E}">
        <p14:creationId xmlns:p14="http://schemas.microsoft.com/office/powerpoint/2010/main" val="4074674960"/>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D027E717-DDD6-4719-8814-3CAFD1D9F52C}" vid="{AA16EB8F-8052-4ECE-805C-A8E8557013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5205</TotalTime>
  <Words>431</Words>
  <Application>Microsoft Office PowerPoint</Application>
  <PresentationFormat>A4 Paper (210x297 mm)</PresentationFormat>
  <Paragraphs>29</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Nitti Grotesk</vt:lpstr>
      <vt:lpstr>Theme1</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Fiona Waters</dc:creator>
  <cp:lastModifiedBy>Dana Hufe</cp:lastModifiedBy>
  <cp:revision>29</cp:revision>
  <dcterms:created xsi:type="dcterms:W3CDTF">2021-10-14T12:37:44Z</dcterms:created>
  <dcterms:modified xsi:type="dcterms:W3CDTF">2022-07-19T10:04:36Z</dcterms:modified>
</cp:coreProperties>
</file>